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65a706c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65a706c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65a706c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65a706c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5a706c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5a706c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5a706c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5a706c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5a706c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5a706c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5a706c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5a706c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5a706c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5a706c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7932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Amazon Machine Image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350175"/>
            <a:ext cx="43980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AMIs are typically available with both hourly and yearly pricing structures, with the yearly option offering a significant price reduction.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606325" y="370025"/>
            <a:ext cx="46293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Benefits of using 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467000" y="434300"/>
            <a:ext cx="4629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Benefits of using 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938500" y="1264450"/>
            <a:ext cx="5533800" cy="31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AMI is easy to use.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After creating and signing up an AMI, it can be reused to launch multiple instances with the same configuration.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AMI that has been deregistered cannot be used to launch new instances, but established instances will continue to run.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424150" y="434300"/>
            <a:ext cx="46293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AWS Marketplace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938500" y="1200150"/>
            <a:ext cx="51693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Online platform where you can buy software that runs on AWS, such as AMIs for launching our EC2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AMIs on the AWS Marketplace are divided into different categories, such as Developer Tools, to help you find products that meet your needs.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477725" y="44502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55767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AMI?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the benefits of using it?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can we buy AMIs from the marketplace?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468875" y="1382325"/>
            <a:ext cx="5446200" cy="3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Amazon Machine Image (AMI) is used to create virtual servers or EC2 instances.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help and provide support to the hardware of the host computer used for the instance, we can also launch different types of instances from a single AMI.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77725" y="44502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06325" y="380725"/>
            <a:ext cx="46293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35775" y="1135850"/>
            <a:ext cx="5647200" cy="3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AMIs make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instances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faster and easier to set up because there is no manual setup, configuration, or additional hardware required.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instances configuration we can create multiple instances using different AMIs t configuration.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46575"/>
            <a:ext cx="53409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 AMIs can also be generated by users or third-party providers.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example - Aviatrix to meet specific requirements.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AMIs are created specifically for us so that it can be kept private.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 share or sell it to the general public.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06325" y="380725"/>
            <a:ext cx="46293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21550" y="1232300"/>
            <a:ext cx="50148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template for the instance's root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volume typically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an operating system, application server, and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Permissions that limit the launch of AMI instances to specific accounts.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AWS accounts have been granted public to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launch permission.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06325" y="380725"/>
            <a:ext cx="46293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 Components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56325" y="402175"/>
            <a:ext cx="46293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AMI Components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884925" y="1391400"/>
            <a:ext cx="5094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Explicit – only specific accounts are granted launch permission.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Implicit – permission to launch is only granted for an AMI.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block device mapping that specifies which volumes should be attached to a newly launched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20600" y="423600"/>
            <a:ext cx="4629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Benefits of using 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146575"/>
            <a:ext cx="4946400" cy="3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AMI is fast.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frequently much faster and smoother than traditional software installations.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 manual installation, no long and complex configuration procedure, and no additional hardware requirements for software.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06300" y="391450"/>
            <a:ext cx="46293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Benefits of using AMI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243025"/>
            <a:ext cx="5340900" cy="31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AMI is cheap to use.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EC2 connects to the AWS Marketplace, allowing software vendors to charge for the use of their AMIs.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ricing is determined by the vendor, the usage fees for related web services such as running an instance on EC2.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80C1492C-8578-4DF5-B7F7-E59516F6B6E0}"/>
</file>

<file path=customXml/itemProps2.xml><?xml version="1.0" encoding="utf-8"?>
<ds:datastoreItem xmlns:ds="http://schemas.openxmlformats.org/officeDocument/2006/customXml" ds:itemID="{0E0769B4-4905-4E22-B719-90B4B7636593}"/>
</file>

<file path=customXml/itemProps3.xml><?xml version="1.0" encoding="utf-8"?>
<ds:datastoreItem xmlns:ds="http://schemas.openxmlformats.org/officeDocument/2006/customXml" ds:itemID="{1B39E624-31A3-45F1-8665-499C55377E8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